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1" r:id="rId5"/>
    <p:sldId id="268" r:id="rId6"/>
    <p:sldId id="258" r:id="rId7"/>
    <p:sldId id="260" r:id="rId8"/>
    <p:sldId id="264" r:id="rId9"/>
    <p:sldId id="262" r:id="rId10"/>
    <p:sldId id="263" r:id="rId11"/>
    <p:sldId id="265" r:id="rId12"/>
    <p:sldId id="275" r:id="rId13"/>
    <p:sldId id="271" r:id="rId14"/>
    <p:sldId id="272" r:id="rId15"/>
    <p:sldId id="273" r:id="rId16"/>
    <p:sldId id="274" r:id="rId17"/>
    <p:sldId id="270" r:id="rId18"/>
    <p:sldId id="266" r:id="rId19"/>
    <p:sldId id="267" r:id="rId20"/>
    <p:sldId id="269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3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49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B6624-584C-4B3F-A9FF-A690B7716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B1E0A7-63C8-459E-9DA1-4F2331043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17BDE-95DA-4185-875F-CB29F462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FAC02-AF0B-4AE1-94CE-6EB62703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F9302-A14B-449E-9FCE-F9802F18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6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A9842-65E7-41A1-94AC-CF3C5109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08EFA-8B0E-4744-96A6-57E8A62A0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BB1EA-3576-4DE2-9053-5F878CFE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E1D02-B6BC-4B3B-8D82-A17ED7FF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E77F4-C6A6-4C6D-9178-1D40B6496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7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A348D3-0603-4753-8C9B-505E90B86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7DAC89-AF1D-4214-9F8E-19D526E3F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94C1A-FE54-475E-8E00-C938B844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53F65D-9B8E-4AB7-AEDC-52E650BF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3795E-335F-4317-8862-BE65D7E0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9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E68D4-1B91-4EDB-8D67-D2EFF9B4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A5E7FB-77EF-40AB-902B-9219BE2B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F6AFB-2FFA-4D22-8598-D85FCB0E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F1C5A-8E62-49E9-A1F5-64689987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EC72F-B73D-4E02-97D0-45A94D84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9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17D86-D6DA-437C-B4A8-B255EEDB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EB93E2-6509-4B63-A134-0F1BB57E9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4845DA-B722-4E75-9AAA-B9052658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220C5-CAD0-474B-A3DB-982667227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FCE20-472B-4DA2-A41F-DDE84F5C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3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3230A-7B1B-42EA-ACC7-85E1B008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ECCEA6-92CD-4E13-A2E1-0471EFCCD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F5D88E-8DB8-4A64-857F-B58125F2E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419D99-5FAA-4B6A-8212-F3ACD45B5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16F79-D67A-4409-99A9-2D081B28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EAAAD1-1979-4BAA-B244-B8C01DE9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3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C792C-3549-44FB-AAB6-C92F4596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2E8CCC-D352-4827-B033-A71F354B1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AB69A-188E-4D6B-BC37-EC532DA72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F52C8-300E-439C-8CDF-0E98EAFBC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2D8C71-B14E-436A-9143-E0868D8DD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E66007-054B-42AD-93D7-B2E6715E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33DEF8-3D54-4C2D-89E0-53F619B5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773F6C-9509-4433-9903-77D60572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22F67-FA30-48F7-B13A-1B1795EAA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D15544-EAD7-4947-A6FF-EA2C4CA4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188B3F-6152-43CD-8CF0-D4D34313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145AD-B364-4CDD-B444-00162403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7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EE70C8-A8E3-4904-861B-93BA21BB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52E8EC-9E2B-4E14-94EE-792E1C56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91735C-275D-4993-86EB-5BAF1120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7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43C62-76A7-4E03-AFAF-A6A33C1E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F22DB2-F600-4F9E-9E34-EF2A2EB3E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546ACB-F3A8-431C-B76A-6758E32DD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BC153D-4AEA-4D7F-B1AC-47BA464B8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FDF40A-A744-46A3-A778-9D4E17D2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70F7C-02B2-4636-B040-C647EF42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7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E0289-FF02-4553-837B-5C7DBC6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60A24D-3ECE-446A-A30A-A39BE65B2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3512A7-72C1-4CFC-AFCE-C7A797DFB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EAA261-787A-423B-A75C-01C2016D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D2E06-9548-4349-AFB8-F6901E0EB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505526-6DFE-48AA-B28F-EB7C017D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67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DE48C6-0241-45BD-AF77-F0A961A1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D8B83-A7B0-46E6-A9F7-95FE76EB8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DA46D-34B2-4052-9284-274B1F556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91BD0-2DA3-4D4C-B265-2EED83D78BF2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E0806-57DE-4E92-B88A-05B1EBBCB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06778-A320-4AA0-A2FE-2FF660F1B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1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001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F94B3A-457B-4953-91B7-7FA826D4D308}"/>
              </a:ext>
            </a:extLst>
          </p:cNvPr>
          <p:cNvSpPr txBox="1"/>
          <p:nvPr/>
        </p:nvSpPr>
        <p:spPr>
          <a:xfrm>
            <a:off x="222422" y="22242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일정 디테일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C9FA19-A069-4659-BDA3-C5D94EFBF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020" y="1717964"/>
            <a:ext cx="5916572" cy="4841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5F5C53-4244-4FA9-83DE-6D6836CD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3" y="591753"/>
            <a:ext cx="5155914" cy="354325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026737-695D-45F2-AC4E-783E29B33AE7}"/>
              </a:ext>
            </a:extLst>
          </p:cNvPr>
          <p:cNvSpPr/>
          <p:nvPr/>
        </p:nvSpPr>
        <p:spPr>
          <a:xfrm>
            <a:off x="2780291" y="1648256"/>
            <a:ext cx="2355274" cy="39129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1BDFCA8-0567-45C6-A002-6BCC2EAA28DE}"/>
              </a:ext>
            </a:extLst>
          </p:cNvPr>
          <p:cNvCxnSpPr>
            <a:cxnSpLocks/>
          </p:cNvCxnSpPr>
          <p:nvPr/>
        </p:nvCxnSpPr>
        <p:spPr>
          <a:xfrm>
            <a:off x="4149898" y="2039554"/>
            <a:ext cx="0" cy="176645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44D073-7AA2-48DF-8946-AF4A6C2D5C36}"/>
              </a:ext>
            </a:extLst>
          </p:cNvPr>
          <p:cNvSpPr txBox="1"/>
          <p:nvPr/>
        </p:nvSpPr>
        <p:spPr>
          <a:xfrm>
            <a:off x="3601884" y="3834925"/>
            <a:ext cx="1318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Todo</a:t>
            </a:r>
            <a:r>
              <a:rPr lang="ko-KR" altLang="en-US" sz="1100" dirty="0"/>
              <a:t> </a:t>
            </a:r>
            <a:r>
              <a:rPr lang="en-US" altLang="ko-KR" sz="1100" dirty="0"/>
              <a:t>List </a:t>
            </a:r>
            <a:r>
              <a:rPr lang="ko-KR" altLang="en-US" sz="1100" dirty="0"/>
              <a:t>생성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40F747-58D4-46D9-A128-A9A760235B0C}"/>
              </a:ext>
            </a:extLst>
          </p:cNvPr>
          <p:cNvSpPr/>
          <p:nvPr/>
        </p:nvSpPr>
        <p:spPr>
          <a:xfrm>
            <a:off x="2780291" y="2068471"/>
            <a:ext cx="2355274" cy="74693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6DE43DA-68C2-4E74-97EE-59B101D19A86}"/>
              </a:ext>
            </a:extLst>
          </p:cNvPr>
          <p:cNvCxnSpPr>
            <a:cxnSpLocks/>
          </p:cNvCxnSpPr>
          <p:nvPr/>
        </p:nvCxnSpPr>
        <p:spPr>
          <a:xfrm>
            <a:off x="3145444" y="2815408"/>
            <a:ext cx="0" cy="61359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CA261B-9F00-4A09-BF8B-D5A172DA8BAD}"/>
              </a:ext>
            </a:extLst>
          </p:cNvPr>
          <p:cNvSpPr txBox="1"/>
          <p:nvPr/>
        </p:nvSpPr>
        <p:spPr>
          <a:xfrm>
            <a:off x="1836095" y="3519454"/>
            <a:ext cx="1913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Todo</a:t>
            </a:r>
            <a:r>
              <a:rPr lang="ko-KR" altLang="en-US" sz="1100" dirty="0"/>
              <a:t> </a:t>
            </a:r>
            <a:r>
              <a:rPr lang="en-US" altLang="ko-KR" sz="1100" dirty="0"/>
              <a:t>List done </a:t>
            </a:r>
            <a:r>
              <a:rPr lang="ko-KR" altLang="en-US" sz="1100" dirty="0"/>
              <a:t>체크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3FB3F7-AC5A-4CA3-BE7E-8F3AD4E44931}"/>
              </a:ext>
            </a:extLst>
          </p:cNvPr>
          <p:cNvSpPr/>
          <p:nvPr/>
        </p:nvSpPr>
        <p:spPr>
          <a:xfrm>
            <a:off x="6096000" y="1676400"/>
            <a:ext cx="5819591" cy="394854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151D88B-4411-4380-9DA9-66BE9EB06AC9}"/>
              </a:ext>
            </a:extLst>
          </p:cNvPr>
          <p:cNvCxnSpPr>
            <a:cxnSpLocks/>
          </p:cNvCxnSpPr>
          <p:nvPr/>
        </p:nvCxnSpPr>
        <p:spPr>
          <a:xfrm flipV="1">
            <a:off x="8430490" y="1246910"/>
            <a:ext cx="0" cy="4294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833D3F-0D70-4E92-BF74-F23CA43DD88E}"/>
              </a:ext>
            </a:extLst>
          </p:cNvPr>
          <p:cNvSpPr txBox="1"/>
          <p:nvPr/>
        </p:nvSpPr>
        <p:spPr>
          <a:xfrm>
            <a:off x="7251477" y="986114"/>
            <a:ext cx="3118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캠핑장 위치 핑</a:t>
            </a:r>
            <a:r>
              <a:rPr lang="en-US" altLang="ko-KR" sz="1100" dirty="0"/>
              <a:t>,</a:t>
            </a:r>
            <a:r>
              <a:rPr lang="ko-KR" altLang="en-US" sz="1100" dirty="0"/>
              <a:t> 주변 편의시설 보여주기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D96F41-D85E-4228-8712-2B6C3FD51F56}"/>
              </a:ext>
            </a:extLst>
          </p:cNvPr>
          <p:cNvSpPr/>
          <p:nvPr/>
        </p:nvSpPr>
        <p:spPr>
          <a:xfrm>
            <a:off x="7828158" y="6053621"/>
            <a:ext cx="2355274" cy="39129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4DBA6DC-F3FE-4F6A-8506-3EE4F4BA7F75}"/>
              </a:ext>
            </a:extLst>
          </p:cNvPr>
          <p:cNvCxnSpPr>
            <a:cxnSpLocks/>
          </p:cNvCxnSpPr>
          <p:nvPr/>
        </p:nvCxnSpPr>
        <p:spPr>
          <a:xfrm flipH="1">
            <a:off x="7251477" y="6248399"/>
            <a:ext cx="576681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F4F0C3-49F2-4590-B2CD-0E83012D0BBF}"/>
              </a:ext>
            </a:extLst>
          </p:cNvPr>
          <p:cNvSpPr txBox="1"/>
          <p:nvPr/>
        </p:nvSpPr>
        <p:spPr>
          <a:xfrm>
            <a:off x="6095998" y="6118991"/>
            <a:ext cx="1155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일정 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69F57C4-0765-40F8-B8FC-27B1AC7F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26" y="4225461"/>
            <a:ext cx="4664676" cy="244962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679F6C-E07B-4985-91FF-3DF052251D58}"/>
              </a:ext>
            </a:extLst>
          </p:cNvPr>
          <p:cNvSpPr/>
          <p:nvPr/>
        </p:nvSpPr>
        <p:spPr>
          <a:xfrm>
            <a:off x="1839130" y="5743109"/>
            <a:ext cx="1225346" cy="3758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A4A2014-9714-4F9E-88BF-F01998B11452}"/>
              </a:ext>
            </a:extLst>
          </p:cNvPr>
          <p:cNvCxnSpPr>
            <a:cxnSpLocks/>
          </p:cNvCxnSpPr>
          <p:nvPr/>
        </p:nvCxnSpPr>
        <p:spPr>
          <a:xfrm>
            <a:off x="3064476" y="5937422"/>
            <a:ext cx="1984127" cy="50749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5545373-B761-4C7F-8BC8-D79804165144}"/>
              </a:ext>
            </a:extLst>
          </p:cNvPr>
          <p:cNvSpPr txBox="1"/>
          <p:nvPr/>
        </p:nvSpPr>
        <p:spPr>
          <a:xfrm>
            <a:off x="4992855" y="6377622"/>
            <a:ext cx="791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일정 수정</a:t>
            </a:r>
          </a:p>
        </p:txBody>
      </p:sp>
    </p:spTree>
    <p:extLst>
      <p:ext uri="{BB962C8B-B14F-4D97-AF65-F5344CB8AC3E}">
        <p14:creationId xmlns:p14="http://schemas.microsoft.com/office/powerpoint/2010/main" val="316692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8934B5-0BB2-4E74-ADE9-943C8B71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03" y="243766"/>
            <a:ext cx="4542875" cy="63704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1382A1-B1EF-4D68-B336-36C576D6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64" y="1954211"/>
            <a:ext cx="3764539" cy="248270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B1E02E9-D9A1-4E78-A060-EEB834F1D4F8}"/>
              </a:ext>
            </a:extLst>
          </p:cNvPr>
          <p:cNvSpPr/>
          <p:nvPr/>
        </p:nvSpPr>
        <p:spPr>
          <a:xfrm>
            <a:off x="1604097" y="741218"/>
            <a:ext cx="9756630" cy="587301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4D6976F-71CD-4D3A-BB52-EA9807DA15FF}"/>
              </a:ext>
            </a:extLst>
          </p:cNvPr>
          <p:cNvCxnSpPr>
            <a:cxnSpLocks/>
          </p:cNvCxnSpPr>
          <p:nvPr/>
        </p:nvCxnSpPr>
        <p:spPr>
          <a:xfrm flipV="1">
            <a:off x="5753331" y="484909"/>
            <a:ext cx="0" cy="25630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38DA76-0037-41B9-AB4D-8BC439E94355}"/>
              </a:ext>
            </a:extLst>
          </p:cNvPr>
          <p:cNvSpPr txBox="1"/>
          <p:nvPr/>
        </p:nvSpPr>
        <p:spPr>
          <a:xfrm>
            <a:off x="5547367" y="220649"/>
            <a:ext cx="5413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오늘 날짜 기준 진행중인 캠핑</a:t>
            </a:r>
            <a:r>
              <a:rPr lang="en-US" altLang="ko-KR" sz="1100" dirty="0"/>
              <a:t>, </a:t>
            </a:r>
            <a:r>
              <a:rPr lang="ko-KR" altLang="en-US" sz="1100" dirty="0"/>
              <a:t>곧 다가오는 캠핑</a:t>
            </a:r>
            <a:r>
              <a:rPr lang="en-US" altLang="ko-KR" sz="1100" dirty="0"/>
              <a:t>, </a:t>
            </a:r>
            <a:r>
              <a:rPr lang="ko-KR" altLang="en-US" sz="1100" dirty="0"/>
              <a:t>지난 캠핑 리스트 보여줌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BF1DA-B5B8-4148-ABBD-F1A2A8A75766}"/>
              </a:ext>
            </a:extLst>
          </p:cNvPr>
          <p:cNvSpPr txBox="1"/>
          <p:nvPr/>
        </p:nvSpPr>
        <p:spPr>
          <a:xfrm>
            <a:off x="222422" y="2224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계획하기</a:t>
            </a:r>
          </a:p>
        </p:txBody>
      </p:sp>
    </p:spTree>
    <p:extLst>
      <p:ext uri="{BB962C8B-B14F-4D97-AF65-F5344CB8AC3E}">
        <p14:creationId xmlns:p14="http://schemas.microsoft.com/office/powerpoint/2010/main" val="4263919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46D726-859C-4874-857F-45456B3DABCF}"/>
              </a:ext>
            </a:extLst>
          </p:cNvPr>
          <p:cNvSpPr txBox="1"/>
          <p:nvPr/>
        </p:nvSpPr>
        <p:spPr>
          <a:xfrm>
            <a:off x="222422" y="22242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메인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CADAA-34C2-4017-AFD0-602521DC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8" y="1640032"/>
            <a:ext cx="5388588" cy="35779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774704-91A4-4DC5-8322-6473673E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75" y="1718830"/>
            <a:ext cx="5046963" cy="342034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3E4621F-5149-4359-871F-714293FC6DA9}"/>
              </a:ext>
            </a:extLst>
          </p:cNvPr>
          <p:cNvSpPr/>
          <p:nvPr/>
        </p:nvSpPr>
        <p:spPr>
          <a:xfrm>
            <a:off x="5061723" y="1913863"/>
            <a:ext cx="648303" cy="21152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CDCAA35-2CD7-4518-B1EF-9EBC64AB1175}"/>
              </a:ext>
            </a:extLst>
          </p:cNvPr>
          <p:cNvCxnSpPr>
            <a:cxnSpLocks/>
          </p:cNvCxnSpPr>
          <p:nvPr/>
        </p:nvCxnSpPr>
        <p:spPr>
          <a:xfrm flipV="1">
            <a:off x="5470230" y="853363"/>
            <a:ext cx="1678715" cy="10605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4D0DA8-DC3A-48AD-B856-38EA09EB226A}"/>
              </a:ext>
            </a:extLst>
          </p:cNvPr>
          <p:cNvSpPr txBox="1"/>
          <p:nvPr/>
        </p:nvSpPr>
        <p:spPr>
          <a:xfrm>
            <a:off x="6691399" y="591753"/>
            <a:ext cx="1678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Photo, Talk </a:t>
            </a:r>
            <a:r>
              <a:rPr lang="ko-KR" altLang="en-US" sz="1100" dirty="0"/>
              <a:t>메인으로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94145A0-C022-4D7E-AB62-F5FF0DC3A635}"/>
              </a:ext>
            </a:extLst>
          </p:cNvPr>
          <p:cNvSpPr/>
          <p:nvPr/>
        </p:nvSpPr>
        <p:spPr>
          <a:xfrm>
            <a:off x="10830035" y="2040405"/>
            <a:ext cx="648303" cy="21152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A0267F9-E72C-4838-A5BE-BBC0D30C4E06}"/>
              </a:ext>
            </a:extLst>
          </p:cNvPr>
          <p:cNvCxnSpPr>
            <a:cxnSpLocks/>
          </p:cNvCxnSpPr>
          <p:nvPr/>
        </p:nvCxnSpPr>
        <p:spPr>
          <a:xfrm flipH="1" flipV="1">
            <a:off x="7473096" y="853363"/>
            <a:ext cx="3458140" cy="11870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61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46D726-859C-4874-857F-45456B3DABCF}"/>
              </a:ext>
            </a:extLst>
          </p:cNvPr>
          <p:cNvSpPr txBox="1"/>
          <p:nvPr/>
        </p:nvSpPr>
        <p:spPr>
          <a:xfrm>
            <a:off x="222422" y="222421"/>
            <a:ext cx="134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Photo </a:t>
            </a:r>
            <a:r>
              <a:rPr lang="ko-KR" altLang="en-US" dirty="0"/>
              <a:t>메인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8F4C21-9C89-4889-B0C3-52D1AA3D4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2" y="1714500"/>
            <a:ext cx="5415393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54B8C6-FB4D-43DB-8A38-10E06A9D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87" y="1050324"/>
            <a:ext cx="5275355" cy="4757351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FB1331C-DD0A-4437-84E5-125E4DC3D0F9}"/>
              </a:ext>
            </a:extLst>
          </p:cNvPr>
          <p:cNvSpPr/>
          <p:nvPr/>
        </p:nvSpPr>
        <p:spPr>
          <a:xfrm>
            <a:off x="10969671" y="1141391"/>
            <a:ext cx="694130" cy="27802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1C1AD7-E039-422E-9B70-BE65C08D2E39}"/>
              </a:ext>
            </a:extLst>
          </p:cNvPr>
          <p:cNvSpPr txBox="1"/>
          <p:nvPr/>
        </p:nvSpPr>
        <p:spPr>
          <a:xfrm>
            <a:off x="10969671" y="644493"/>
            <a:ext cx="924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글쓰기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1777120-EC45-4690-9DF3-ADD2DDF069EC}"/>
              </a:ext>
            </a:extLst>
          </p:cNvPr>
          <p:cNvSpPr/>
          <p:nvPr/>
        </p:nvSpPr>
        <p:spPr>
          <a:xfrm>
            <a:off x="4215402" y="2327792"/>
            <a:ext cx="1422413" cy="139159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51A2473-08B2-4B77-B79E-C12E27C4ED8D}"/>
              </a:ext>
            </a:extLst>
          </p:cNvPr>
          <p:cNvCxnSpPr>
            <a:cxnSpLocks/>
          </p:cNvCxnSpPr>
          <p:nvPr/>
        </p:nvCxnSpPr>
        <p:spPr>
          <a:xfrm>
            <a:off x="5423770" y="3719383"/>
            <a:ext cx="167660" cy="19709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AF32166-802F-4DE3-84AB-E6E7DB4F7FF8}"/>
              </a:ext>
            </a:extLst>
          </p:cNvPr>
          <p:cNvSpPr txBox="1"/>
          <p:nvPr/>
        </p:nvSpPr>
        <p:spPr>
          <a:xfrm>
            <a:off x="4819136" y="5690286"/>
            <a:ext cx="2045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Photo</a:t>
            </a:r>
            <a:r>
              <a:rPr lang="ko-KR" altLang="en-US" sz="1100" dirty="0"/>
              <a:t> 상세 페이지로 이동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F33EF86-84DC-4683-9507-E4CB8C1943CB}"/>
              </a:ext>
            </a:extLst>
          </p:cNvPr>
          <p:cNvSpPr/>
          <p:nvPr/>
        </p:nvSpPr>
        <p:spPr>
          <a:xfrm>
            <a:off x="6530235" y="1665962"/>
            <a:ext cx="1824626" cy="188660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F799AF1-76B6-49AA-A1AE-91C550BAB845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5745893" y="3552567"/>
            <a:ext cx="1696655" cy="21377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53042B-4E24-4CF5-9E4F-78584D932F25}"/>
              </a:ext>
            </a:extLst>
          </p:cNvPr>
          <p:cNvCxnSpPr>
            <a:cxnSpLocks/>
          </p:cNvCxnSpPr>
          <p:nvPr/>
        </p:nvCxnSpPr>
        <p:spPr>
          <a:xfrm flipV="1">
            <a:off x="11316736" y="906103"/>
            <a:ext cx="0" cy="22370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5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46D726-859C-4874-857F-45456B3DABCF}"/>
              </a:ext>
            </a:extLst>
          </p:cNvPr>
          <p:cNvSpPr txBox="1"/>
          <p:nvPr/>
        </p:nvSpPr>
        <p:spPr>
          <a:xfrm>
            <a:off x="222422" y="222421"/>
            <a:ext cx="134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Photo</a:t>
            </a:r>
            <a:r>
              <a:rPr lang="ko-KR" altLang="en-US" dirty="0"/>
              <a:t>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DBB9CF-C279-4AFA-989D-039A7A672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6" y="964364"/>
            <a:ext cx="8365524" cy="531559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7EF2AF-3045-4D79-8FB2-851BC9479871}"/>
              </a:ext>
            </a:extLst>
          </p:cNvPr>
          <p:cNvSpPr/>
          <p:nvPr/>
        </p:nvSpPr>
        <p:spPr>
          <a:xfrm>
            <a:off x="8443692" y="5466409"/>
            <a:ext cx="1376028" cy="50808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FB6ABD-8E7A-4BB6-B35D-028B45B5E12C}"/>
              </a:ext>
            </a:extLst>
          </p:cNvPr>
          <p:cNvCxnSpPr>
            <a:cxnSpLocks/>
          </p:cNvCxnSpPr>
          <p:nvPr/>
        </p:nvCxnSpPr>
        <p:spPr>
          <a:xfrm>
            <a:off x="8946882" y="5962136"/>
            <a:ext cx="0" cy="4976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9ACAD2-74B1-4B42-8045-FE179488D041}"/>
              </a:ext>
            </a:extLst>
          </p:cNvPr>
          <p:cNvSpPr txBox="1"/>
          <p:nvPr/>
        </p:nvSpPr>
        <p:spPr>
          <a:xfrm>
            <a:off x="8682925" y="6459755"/>
            <a:ext cx="1041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Photo</a:t>
            </a:r>
            <a:r>
              <a:rPr lang="ko-KR" altLang="en-US" sz="1100" dirty="0"/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3572762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46D726-859C-4874-857F-45456B3DABCF}"/>
              </a:ext>
            </a:extLst>
          </p:cNvPr>
          <p:cNvSpPr txBox="1"/>
          <p:nvPr/>
        </p:nvSpPr>
        <p:spPr>
          <a:xfrm>
            <a:off x="222422" y="222421"/>
            <a:ext cx="157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Photo</a:t>
            </a:r>
            <a:r>
              <a:rPr lang="ko-KR" altLang="en-US" dirty="0"/>
              <a:t> 디테일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D2C932-3A95-427C-B007-3BA4B6884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404" y="276467"/>
            <a:ext cx="4465192" cy="630506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9C84A2-7D4C-489F-8B3E-E627885D067E}"/>
              </a:ext>
            </a:extLst>
          </p:cNvPr>
          <p:cNvSpPr/>
          <p:nvPr/>
        </p:nvSpPr>
        <p:spPr>
          <a:xfrm>
            <a:off x="7430438" y="591753"/>
            <a:ext cx="718843" cy="34736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2986779-046E-43AC-BCDA-B58B5C8D28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49281" y="765434"/>
            <a:ext cx="605481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985211-A0A0-4442-942D-A719FB8372E9}"/>
              </a:ext>
            </a:extLst>
          </p:cNvPr>
          <p:cNvSpPr txBox="1"/>
          <p:nvPr/>
        </p:nvSpPr>
        <p:spPr>
          <a:xfrm>
            <a:off x="8753038" y="634628"/>
            <a:ext cx="3368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좋아요 버튼 </a:t>
            </a:r>
            <a:r>
              <a:rPr lang="en-US" altLang="ko-KR" sz="1100" dirty="0"/>
              <a:t>/ </a:t>
            </a:r>
            <a:r>
              <a:rPr lang="ko-KR" altLang="en-US" sz="1100" dirty="0"/>
              <a:t>좋아요 취소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3675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46D726-859C-4874-857F-45456B3DABCF}"/>
              </a:ext>
            </a:extLst>
          </p:cNvPr>
          <p:cNvSpPr txBox="1"/>
          <p:nvPr/>
        </p:nvSpPr>
        <p:spPr>
          <a:xfrm>
            <a:off x="222422" y="222421"/>
            <a:ext cx="134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Photo </a:t>
            </a:r>
            <a:r>
              <a:rPr lang="ko-KR" altLang="en-US" dirty="0"/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194D13-6FE3-4B8D-B6FF-1005AAAE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93" y="848063"/>
            <a:ext cx="8985565" cy="567050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5189422-AD7A-42E3-93FD-F0119296ED10}"/>
              </a:ext>
            </a:extLst>
          </p:cNvPr>
          <p:cNvSpPr/>
          <p:nvPr/>
        </p:nvSpPr>
        <p:spPr>
          <a:xfrm>
            <a:off x="8715540" y="5716573"/>
            <a:ext cx="1429357" cy="54369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1CB519-61F0-4271-A01C-319C4FBBB73C}"/>
              </a:ext>
            </a:extLst>
          </p:cNvPr>
          <p:cNvCxnSpPr>
            <a:cxnSpLocks/>
          </p:cNvCxnSpPr>
          <p:nvPr/>
        </p:nvCxnSpPr>
        <p:spPr>
          <a:xfrm>
            <a:off x="9218731" y="6213033"/>
            <a:ext cx="0" cy="3055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1F0AE0-4B5F-40EF-BCA3-8262A1B337E9}"/>
              </a:ext>
            </a:extLst>
          </p:cNvPr>
          <p:cNvSpPr txBox="1"/>
          <p:nvPr/>
        </p:nvSpPr>
        <p:spPr>
          <a:xfrm>
            <a:off x="9062681" y="6513265"/>
            <a:ext cx="1082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Photo</a:t>
            </a:r>
            <a:r>
              <a:rPr lang="ko-KR" altLang="en-US" sz="1100" dirty="0"/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416819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46D726-859C-4874-857F-45456B3DABCF}"/>
              </a:ext>
            </a:extLst>
          </p:cNvPr>
          <p:cNvSpPr txBox="1"/>
          <p:nvPr/>
        </p:nvSpPr>
        <p:spPr>
          <a:xfrm>
            <a:off x="222422" y="222421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Talk </a:t>
            </a:r>
            <a:r>
              <a:rPr lang="ko-KR" altLang="en-US" dirty="0"/>
              <a:t>메인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760D8A-0DC4-4A55-859E-C4194050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9" y="1674612"/>
            <a:ext cx="5056710" cy="33110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94C081-409A-4899-A79C-EE073794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638" y="914400"/>
            <a:ext cx="6204216" cy="4831492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DB8AF18-15E0-4703-A59F-747D1AEA9BA3}"/>
              </a:ext>
            </a:extLst>
          </p:cNvPr>
          <p:cNvSpPr/>
          <p:nvPr/>
        </p:nvSpPr>
        <p:spPr>
          <a:xfrm>
            <a:off x="10891890" y="1068859"/>
            <a:ext cx="694130" cy="27802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FE0E9DF-C14A-4E0B-9233-D910A9CDA751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11238955" y="747584"/>
            <a:ext cx="0" cy="32127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FB28DCC-4C69-4C77-B243-3E7F2E86EE5D}"/>
              </a:ext>
            </a:extLst>
          </p:cNvPr>
          <p:cNvSpPr txBox="1"/>
          <p:nvPr/>
        </p:nvSpPr>
        <p:spPr>
          <a:xfrm>
            <a:off x="10891890" y="485974"/>
            <a:ext cx="924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글쓰기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A6CEE00-6BBA-4972-B6AE-F69D4942326D}"/>
              </a:ext>
            </a:extLst>
          </p:cNvPr>
          <p:cNvSpPr/>
          <p:nvPr/>
        </p:nvSpPr>
        <p:spPr>
          <a:xfrm>
            <a:off x="3492531" y="2136263"/>
            <a:ext cx="1731758" cy="139159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45A78AE-DABC-4909-8E14-7A2A34330390}"/>
              </a:ext>
            </a:extLst>
          </p:cNvPr>
          <p:cNvCxnSpPr>
            <a:cxnSpLocks/>
          </p:cNvCxnSpPr>
          <p:nvPr/>
        </p:nvCxnSpPr>
        <p:spPr>
          <a:xfrm>
            <a:off x="4868559" y="3527854"/>
            <a:ext cx="0" cy="197090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BF70324-EFCD-4B2B-A227-ECB7D6A09CE5}"/>
              </a:ext>
            </a:extLst>
          </p:cNvPr>
          <p:cNvSpPr txBox="1"/>
          <p:nvPr/>
        </p:nvSpPr>
        <p:spPr>
          <a:xfrm>
            <a:off x="4096265" y="5498757"/>
            <a:ext cx="2045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Talk</a:t>
            </a:r>
            <a:r>
              <a:rPr lang="ko-KR" altLang="en-US" sz="1100" dirty="0"/>
              <a:t> 상세 페이지로 이동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6136707-3C66-4DF2-B0CD-6854618CD546}"/>
              </a:ext>
            </a:extLst>
          </p:cNvPr>
          <p:cNvSpPr/>
          <p:nvPr/>
        </p:nvSpPr>
        <p:spPr>
          <a:xfrm>
            <a:off x="5807363" y="1590506"/>
            <a:ext cx="1909431" cy="177053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B773EBF-AE05-42A1-87BE-4F0F19AA3F68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5023022" y="3361038"/>
            <a:ext cx="1739057" cy="21377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516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6B615A-BFEF-4540-AEB3-BE9E5D98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7" y="1738745"/>
            <a:ext cx="5110770" cy="33805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F259E9-B612-4713-B877-2FF15E2E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65" y="1291935"/>
            <a:ext cx="5470193" cy="427412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144B098-6C1C-4F5B-8BD6-2508BD0A88B2}"/>
              </a:ext>
            </a:extLst>
          </p:cNvPr>
          <p:cNvSpPr/>
          <p:nvPr/>
        </p:nvSpPr>
        <p:spPr>
          <a:xfrm>
            <a:off x="9476508" y="5043055"/>
            <a:ext cx="1357747" cy="609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7BE5E8B-FAE0-4018-A79B-FB8FD1905D4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155382" y="5652655"/>
            <a:ext cx="0" cy="31172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223E70-3E3E-4D59-AAA7-C6A1B8578B72}"/>
              </a:ext>
            </a:extLst>
          </p:cNvPr>
          <p:cNvSpPr txBox="1"/>
          <p:nvPr/>
        </p:nvSpPr>
        <p:spPr>
          <a:xfrm>
            <a:off x="9577641" y="5920170"/>
            <a:ext cx="1409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Talk </a:t>
            </a:r>
            <a:r>
              <a:rPr lang="ko-KR" altLang="en-US" sz="1100" dirty="0"/>
              <a:t>게시물 등록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D8ABBEB-5A3B-4B72-A9EE-EB63ED605873}"/>
              </a:ext>
            </a:extLst>
          </p:cNvPr>
          <p:cNvSpPr/>
          <p:nvPr/>
        </p:nvSpPr>
        <p:spPr>
          <a:xfrm>
            <a:off x="7940730" y="5039996"/>
            <a:ext cx="1357747" cy="609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75F8A7-822B-4C78-97B5-01A96DA2DB9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8619604" y="5649596"/>
            <a:ext cx="0" cy="31172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94C310-F086-421F-BEFF-5E3FD529178C}"/>
              </a:ext>
            </a:extLst>
          </p:cNvPr>
          <p:cNvSpPr txBox="1"/>
          <p:nvPr/>
        </p:nvSpPr>
        <p:spPr>
          <a:xfrm>
            <a:off x="8216783" y="6014089"/>
            <a:ext cx="805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뒤로가기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A1D4F5-8518-4334-BFBB-64567E79FD84}"/>
              </a:ext>
            </a:extLst>
          </p:cNvPr>
          <p:cNvSpPr txBox="1"/>
          <p:nvPr/>
        </p:nvSpPr>
        <p:spPr>
          <a:xfrm>
            <a:off x="222422" y="222421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Talk</a:t>
            </a:r>
            <a:r>
              <a:rPr lang="ko-KR" altLang="en-US" dirty="0"/>
              <a:t> 추가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7F8C3B7-1E1C-4DF0-8EC3-7E7743E338C0}"/>
              </a:ext>
            </a:extLst>
          </p:cNvPr>
          <p:cNvSpPr/>
          <p:nvPr/>
        </p:nvSpPr>
        <p:spPr>
          <a:xfrm>
            <a:off x="1207421" y="2172104"/>
            <a:ext cx="3648597" cy="212973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F1374E1-E73E-417C-8D21-273D0644C20B}"/>
              </a:ext>
            </a:extLst>
          </p:cNvPr>
          <p:cNvCxnSpPr>
            <a:cxnSpLocks/>
          </p:cNvCxnSpPr>
          <p:nvPr/>
        </p:nvCxnSpPr>
        <p:spPr>
          <a:xfrm flipV="1">
            <a:off x="3057004" y="1738745"/>
            <a:ext cx="0" cy="43335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7896E0-C1E4-4A87-B635-52C9888904E2}"/>
              </a:ext>
            </a:extLst>
          </p:cNvPr>
          <p:cNvSpPr txBox="1"/>
          <p:nvPr/>
        </p:nvSpPr>
        <p:spPr>
          <a:xfrm>
            <a:off x="2467146" y="1477135"/>
            <a:ext cx="1322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썸네일 사진 등록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7494CAA-5522-4A01-B4ED-5110E8716078}"/>
              </a:ext>
            </a:extLst>
          </p:cNvPr>
          <p:cNvSpPr/>
          <p:nvPr/>
        </p:nvSpPr>
        <p:spPr>
          <a:xfrm>
            <a:off x="528547" y="4613563"/>
            <a:ext cx="5023089" cy="609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F1DDF2C-C587-413A-96C2-58AF5EB9A96E}"/>
              </a:ext>
            </a:extLst>
          </p:cNvPr>
          <p:cNvCxnSpPr>
            <a:cxnSpLocks/>
          </p:cNvCxnSpPr>
          <p:nvPr/>
        </p:nvCxnSpPr>
        <p:spPr>
          <a:xfrm>
            <a:off x="2081295" y="5208086"/>
            <a:ext cx="0" cy="31172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0E9A44-47AB-4941-8D08-DDE1E310DCB4}"/>
              </a:ext>
            </a:extLst>
          </p:cNvPr>
          <p:cNvSpPr txBox="1"/>
          <p:nvPr/>
        </p:nvSpPr>
        <p:spPr>
          <a:xfrm>
            <a:off x="1858583" y="5518791"/>
            <a:ext cx="805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 입력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6439873-EF42-4856-8AFB-3BAE8AD8C54C}"/>
              </a:ext>
            </a:extLst>
          </p:cNvPr>
          <p:cNvSpPr/>
          <p:nvPr/>
        </p:nvSpPr>
        <p:spPr>
          <a:xfrm>
            <a:off x="6569128" y="1292338"/>
            <a:ext cx="5470193" cy="322424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5D6AB0C-B662-4F0E-9595-D43C31333D8E}"/>
              </a:ext>
            </a:extLst>
          </p:cNvPr>
          <p:cNvCxnSpPr>
            <a:cxnSpLocks/>
          </p:cNvCxnSpPr>
          <p:nvPr/>
        </p:nvCxnSpPr>
        <p:spPr>
          <a:xfrm flipV="1">
            <a:off x="8453350" y="983673"/>
            <a:ext cx="0" cy="30826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511D584-7666-4978-900E-A856F7BFE199}"/>
              </a:ext>
            </a:extLst>
          </p:cNvPr>
          <p:cNvSpPr txBox="1"/>
          <p:nvPr/>
        </p:nvSpPr>
        <p:spPr>
          <a:xfrm>
            <a:off x="8050529" y="665832"/>
            <a:ext cx="3988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내용 입력</a:t>
            </a:r>
            <a:r>
              <a:rPr lang="en-US" altLang="ko-KR" sz="1100" dirty="0"/>
              <a:t> – CK editor </a:t>
            </a:r>
            <a:r>
              <a:rPr lang="ko-KR" altLang="en-US" sz="1100" dirty="0"/>
              <a:t>사용해서 글과 사진 한 번에 등록</a:t>
            </a:r>
          </a:p>
        </p:txBody>
      </p:sp>
    </p:spTree>
    <p:extLst>
      <p:ext uri="{BB962C8B-B14F-4D97-AF65-F5344CB8AC3E}">
        <p14:creationId xmlns:p14="http://schemas.microsoft.com/office/powerpoint/2010/main" val="3999367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1411F7-E395-4F03-94A9-4A43DA57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54" y="0"/>
            <a:ext cx="4301158" cy="2770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8627CC-46C3-4F2B-AAD9-4C81B6E9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48" y="2770909"/>
            <a:ext cx="4048064" cy="3902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6D726-859C-4874-857F-45456B3DABCF}"/>
              </a:ext>
            </a:extLst>
          </p:cNvPr>
          <p:cNvSpPr txBox="1"/>
          <p:nvPr/>
        </p:nvSpPr>
        <p:spPr>
          <a:xfrm>
            <a:off x="222422" y="222421"/>
            <a:ext cx="134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Talk</a:t>
            </a:r>
            <a:r>
              <a:rPr lang="ko-KR" altLang="en-US" dirty="0"/>
              <a:t> 디테일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12BF081-778A-4A2C-BEFF-98F3E1226F59}"/>
              </a:ext>
            </a:extLst>
          </p:cNvPr>
          <p:cNvSpPr/>
          <p:nvPr/>
        </p:nvSpPr>
        <p:spPr>
          <a:xfrm>
            <a:off x="1507004" y="0"/>
            <a:ext cx="4588991" cy="188440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2C074C-0BAD-484A-A09F-4968F39EE5AB}"/>
              </a:ext>
            </a:extLst>
          </p:cNvPr>
          <p:cNvCxnSpPr>
            <a:cxnSpLocks/>
          </p:cNvCxnSpPr>
          <p:nvPr/>
        </p:nvCxnSpPr>
        <p:spPr>
          <a:xfrm flipH="1">
            <a:off x="1272746" y="1206345"/>
            <a:ext cx="23425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F3BB7A-931F-4149-81CD-C98B6D6CF434}"/>
              </a:ext>
            </a:extLst>
          </p:cNvPr>
          <p:cNvSpPr txBox="1"/>
          <p:nvPr/>
        </p:nvSpPr>
        <p:spPr>
          <a:xfrm>
            <a:off x="305247" y="1075540"/>
            <a:ext cx="9486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썸네일 사진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68E7722-0433-4EF0-9309-476FD4A55083}"/>
              </a:ext>
            </a:extLst>
          </p:cNvPr>
          <p:cNvSpPr/>
          <p:nvPr/>
        </p:nvSpPr>
        <p:spPr>
          <a:xfrm>
            <a:off x="1899249" y="1977081"/>
            <a:ext cx="1270259" cy="26361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E2B2CF-EE41-4FB7-953C-33BC81F299D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272746" y="2108886"/>
            <a:ext cx="626503" cy="36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8D29C7-85D1-4178-8EEB-C60AD4DCF4B9}"/>
              </a:ext>
            </a:extLst>
          </p:cNvPr>
          <p:cNvSpPr txBox="1"/>
          <p:nvPr/>
        </p:nvSpPr>
        <p:spPr>
          <a:xfrm>
            <a:off x="254508" y="1988378"/>
            <a:ext cx="9486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썸네일 사진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EF6393-432A-4A39-9F3F-1E7C6328CCD7}"/>
              </a:ext>
            </a:extLst>
          </p:cNvPr>
          <p:cNvSpPr/>
          <p:nvPr/>
        </p:nvSpPr>
        <p:spPr>
          <a:xfrm>
            <a:off x="1899248" y="2306282"/>
            <a:ext cx="948984" cy="26361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D6FF81-B50D-48D0-9232-0827DBE482C9}"/>
              </a:ext>
            </a:extLst>
          </p:cNvPr>
          <p:cNvCxnSpPr>
            <a:cxnSpLocks/>
          </p:cNvCxnSpPr>
          <p:nvPr/>
        </p:nvCxnSpPr>
        <p:spPr>
          <a:xfrm flipH="1">
            <a:off x="1253910" y="2444763"/>
            <a:ext cx="626503" cy="36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74380F-D514-4E53-B899-3EA2CA326313}"/>
              </a:ext>
            </a:extLst>
          </p:cNvPr>
          <p:cNvSpPr txBox="1"/>
          <p:nvPr/>
        </p:nvSpPr>
        <p:spPr>
          <a:xfrm>
            <a:off x="635033" y="2338899"/>
            <a:ext cx="626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작성자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1384DAC-E6FB-40CB-A6B4-5CD009BC8C2D}"/>
              </a:ext>
            </a:extLst>
          </p:cNvPr>
          <p:cNvSpPr/>
          <p:nvPr/>
        </p:nvSpPr>
        <p:spPr>
          <a:xfrm>
            <a:off x="1748480" y="2635482"/>
            <a:ext cx="3756455" cy="371226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A7D127-65E3-4170-BBF3-02B80B8B2BAA}"/>
              </a:ext>
            </a:extLst>
          </p:cNvPr>
          <p:cNvCxnSpPr>
            <a:cxnSpLocks/>
          </p:cNvCxnSpPr>
          <p:nvPr/>
        </p:nvCxnSpPr>
        <p:spPr>
          <a:xfrm flipH="1">
            <a:off x="1340708" y="3816228"/>
            <a:ext cx="407772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7E0F570-911B-470B-A6D6-05E9A4F2C54A}"/>
              </a:ext>
            </a:extLst>
          </p:cNvPr>
          <p:cNvSpPr txBox="1"/>
          <p:nvPr/>
        </p:nvSpPr>
        <p:spPr>
          <a:xfrm>
            <a:off x="714204" y="3685423"/>
            <a:ext cx="626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내용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554D63E-C1EC-4B36-8CC1-299C47658321}"/>
              </a:ext>
            </a:extLst>
          </p:cNvPr>
          <p:cNvSpPr/>
          <p:nvPr/>
        </p:nvSpPr>
        <p:spPr>
          <a:xfrm>
            <a:off x="5480325" y="5955644"/>
            <a:ext cx="302314" cy="26361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D0E4D9A-7849-469D-A84E-719ABFAF97A7}"/>
              </a:ext>
            </a:extLst>
          </p:cNvPr>
          <p:cNvCxnSpPr>
            <a:cxnSpLocks/>
          </p:cNvCxnSpPr>
          <p:nvPr/>
        </p:nvCxnSpPr>
        <p:spPr>
          <a:xfrm>
            <a:off x="5782639" y="6087449"/>
            <a:ext cx="28802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6AFCB7-B2D2-4315-98CF-F4601D24A3BE}"/>
              </a:ext>
            </a:extLst>
          </p:cNvPr>
          <p:cNvSpPr txBox="1"/>
          <p:nvPr/>
        </p:nvSpPr>
        <p:spPr>
          <a:xfrm>
            <a:off x="6035114" y="5957644"/>
            <a:ext cx="1020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좋아요 버튼</a:t>
            </a:r>
            <a:endParaRPr lang="ko-KR" altLang="en-US" sz="11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5704E51-17E9-427D-8F5A-DC6E118A170E}"/>
              </a:ext>
            </a:extLst>
          </p:cNvPr>
          <p:cNvSpPr/>
          <p:nvPr/>
        </p:nvSpPr>
        <p:spPr>
          <a:xfrm>
            <a:off x="1899248" y="6478932"/>
            <a:ext cx="948984" cy="26361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6C1052F-EE0B-402B-BF9D-0FA80225A0E1}"/>
              </a:ext>
            </a:extLst>
          </p:cNvPr>
          <p:cNvCxnSpPr>
            <a:cxnSpLocks/>
          </p:cNvCxnSpPr>
          <p:nvPr/>
        </p:nvCxnSpPr>
        <p:spPr>
          <a:xfrm flipH="1">
            <a:off x="1266566" y="6601498"/>
            <a:ext cx="626503" cy="36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E09567E-42F9-487C-B7FF-BF61EAAE07C6}"/>
              </a:ext>
            </a:extLst>
          </p:cNvPr>
          <p:cNvSpPr txBox="1"/>
          <p:nvPr/>
        </p:nvSpPr>
        <p:spPr>
          <a:xfrm>
            <a:off x="635033" y="6386054"/>
            <a:ext cx="62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조회수</a:t>
            </a:r>
            <a:r>
              <a:rPr lang="en-US" altLang="ko-KR" sz="1100" dirty="0"/>
              <a:t> </a:t>
            </a:r>
            <a:r>
              <a:rPr lang="ko-KR" altLang="en-US" sz="1100" dirty="0"/>
              <a:t>좋아요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448C208-03C2-4FFF-802D-574662E21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403" y="1504507"/>
            <a:ext cx="5048917" cy="2532804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FCF7636-7B77-44AD-AED6-CDC40A31CE7F}"/>
              </a:ext>
            </a:extLst>
          </p:cNvPr>
          <p:cNvSpPr/>
          <p:nvPr/>
        </p:nvSpPr>
        <p:spPr>
          <a:xfrm>
            <a:off x="6505387" y="2503676"/>
            <a:ext cx="4967862" cy="44340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2A2FC42-9D14-45DC-847E-AA635A1E27EC}"/>
              </a:ext>
            </a:extLst>
          </p:cNvPr>
          <p:cNvCxnSpPr>
            <a:cxnSpLocks/>
          </p:cNvCxnSpPr>
          <p:nvPr/>
        </p:nvCxnSpPr>
        <p:spPr>
          <a:xfrm flipV="1">
            <a:off x="8390364" y="1600200"/>
            <a:ext cx="0" cy="9034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9D1889E-AA6A-4123-B152-792326ABB122}"/>
              </a:ext>
            </a:extLst>
          </p:cNvPr>
          <p:cNvSpPr txBox="1"/>
          <p:nvPr/>
        </p:nvSpPr>
        <p:spPr>
          <a:xfrm>
            <a:off x="8040655" y="1363361"/>
            <a:ext cx="9486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댓글 작성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978A189-D36A-48E5-B7CD-436D47F7232B}"/>
              </a:ext>
            </a:extLst>
          </p:cNvPr>
          <p:cNvSpPr/>
          <p:nvPr/>
        </p:nvSpPr>
        <p:spPr>
          <a:xfrm>
            <a:off x="6505387" y="2985591"/>
            <a:ext cx="4967862" cy="44340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6B419D-FD3B-495D-AD0C-272A941C98BC}"/>
              </a:ext>
            </a:extLst>
          </p:cNvPr>
          <p:cNvCxnSpPr>
            <a:cxnSpLocks/>
          </p:cNvCxnSpPr>
          <p:nvPr/>
        </p:nvCxnSpPr>
        <p:spPr>
          <a:xfrm>
            <a:off x="6505387" y="3242375"/>
            <a:ext cx="0" cy="137905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456F1D4-BA65-426F-9817-F84B361EA5AD}"/>
              </a:ext>
            </a:extLst>
          </p:cNvPr>
          <p:cNvSpPr txBox="1"/>
          <p:nvPr/>
        </p:nvSpPr>
        <p:spPr>
          <a:xfrm>
            <a:off x="6113689" y="4654406"/>
            <a:ext cx="9486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삭제된 댓글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43E046F-D1C6-4A21-ABDA-63B850A607C4}"/>
              </a:ext>
            </a:extLst>
          </p:cNvPr>
          <p:cNvSpPr/>
          <p:nvPr/>
        </p:nvSpPr>
        <p:spPr>
          <a:xfrm>
            <a:off x="7179702" y="3825790"/>
            <a:ext cx="648303" cy="21152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0512F94-6F06-4538-BD6A-3BB04894C858}"/>
              </a:ext>
            </a:extLst>
          </p:cNvPr>
          <p:cNvCxnSpPr>
            <a:cxnSpLocks/>
          </p:cNvCxnSpPr>
          <p:nvPr/>
        </p:nvCxnSpPr>
        <p:spPr>
          <a:xfrm>
            <a:off x="7603079" y="4037311"/>
            <a:ext cx="0" cy="4976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43D12EF-FF26-4A70-91E2-CF873E7BF00D}"/>
              </a:ext>
            </a:extLst>
          </p:cNvPr>
          <p:cNvSpPr txBox="1"/>
          <p:nvPr/>
        </p:nvSpPr>
        <p:spPr>
          <a:xfrm>
            <a:off x="7207950" y="4523601"/>
            <a:ext cx="12232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댓글 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64054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50C0D7-ACDA-4D7C-91A2-8674934B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634"/>
            <a:ext cx="12192000" cy="5412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803BC2-51BE-4C87-9A3D-E8C791B825EC}"/>
              </a:ext>
            </a:extLst>
          </p:cNvPr>
          <p:cNvSpPr txBox="1"/>
          <p:nvPr/>
        </p:nvSpPr>
        <p:spPr>
          <a:xfrm>
            <a:off x="222422" y="22242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홈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3845E3-4B16-4869-9484-0109FC17523F}"/>
              </a:ext>
            </a:extLst>
          </p:cNvPr>
          <p:cNvSpPr/>
          <p:nvPr/>
        </p:nvSpPr>
        <p:spPr>
          <a:xfrm>
            <a:off x="1724756" y="1108886"/>
            <a:ext cx="2669059" cy="33548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56378-C58C-4F63-9B93-C0C23CD222B3}"/>
              </a:ext>
            </a:extLst>
          </p:cNvPr>
          <p:cNvSpPr txBox="1"/>
          <p:nvPr/>
        </p:nvSpPr>
        <p:spPr>
          <a:xfrm>
            <a:off x="2143898" y="669509"/>
            <a:ext cx="108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3AD45AE-1B73-470A-BA81-5B71D95071B3}"/>
              </a:ext>
            </a:extLst>
          </p:cNvPr>
          <p:cNvSpPr/>
          <p:nvPr/>
        </p:nvSpPr>
        <p:spPr>
          <a:xfrm>
            <a:off x="10534136" y="1108885"/>
            <a:ext cx="957648" cy="33548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1C883-0E33-44A9-9631-545629B23E4F}"/>
              </a:ext>
            </a:extLst>
          </p:cNvPr>
          <p:cNvSpPr txBox="1"/>
          <p:nvPr/>
        </p:nvSpPr>
        <p:spPr>
          <a:xfrm>
            <a:off x="10371439" y="669508"/>
            <a:ext cx="157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 </a:t>
            </a:r>
            <a:r>
              <a:rPr lang="en-US" altLang="ko-KR" sz="1200" dirty="0"/>
              <a:t>/ </a:t>
            </a:r>
            <a:r>
              <a:rPr lang="ko-KR" altLang="en-US" sz="1200" dirty="0"/>
              <a:t>회원가입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3570BA0-A403-47E4-B47A-9EEDCA2E57BC}"/>
              </a:ext>
            </a:extLst>
          </p:cNvPr>
          <p:cNvCxnSpPr/>
          <p:nvPr/>
        </p:nvCxnSpPr>
        <p:spPr>
          <a:xfrm flipH="1" flipV="1">
            <a:off x="2798618" y="865909"/>
            <a:ext cx="426496" cy="2429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EE5F59-4C68-439C-8CE7-261EE6F81C73}"/>
              </a:ext>
            </a:extLst>
          </p:cNvPr>
          <p:cNvCxnSpPr>
            <a:cxnSpLocks/>
          </p:cNvCxnSpPr>
          <p:nvPr/>
        </p:nvCxnSpPr>
        <p:spPr>
          <a:xfrm flipH="1" flipV="1">
            <a:off x="11012960" y="865909"/>
            <a:ext cx="62814" cy="2429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66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46D726-859C-4874-857F-45456B3DABCF}"/>
              </a:ext>
            </a:extLst>
          </p:cNvPr>
          <p:cNvSpPr txBox="1"/>
          <p:nvPr/>
        </p:nvSpPr>
        <p:spPr>
          <a:xfrm>
            <a:off x="222422" y="222421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Talk</a:t>
            </a:r>
            <a:r>
              <a:rPr lang="ko-KR" altLang="en-US" dirty="0"/>
              <a:t>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0A963A-CA6C-446D-ABAD-5849EF43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6" y="1068860"/>
            <a:ext cx="4226455" cy="4195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3BBEDD-EB1F-438C-A3C8-C56F8788A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05" y="1931001"/>
            <a:ext cx="5782855" cy="3425653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1A4179E-81B3-40F8-AC06-68D3FD138D05}"/>
              </a:ext>
            </a:extLst>
          </p:cNvPr>
          <p:cNvSpPr/>
          <p:nvPr/>
        </p:nvSpPr>
        <p:spPr>
          <a:xfrm>
            <a:off x="8521732" y="4848571"/>
            <a:ext cx="1376028" cy="50808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B55DBC-A3CF-4ABE-A9E5-F1B6E24599C5}"/>
              </a:ext>
            </a:extLst>
          </p:cNvPr>
          <p:cNvCxnSpPr>
            <a:cxnSpLocks/>
          </p:cNvCxnSpPr>
          <p:nvPr/>
        </p:nvCxnSpPr>
        <p:spPr>
          <a:xfrm>
            <a:off x="9024922" y="5344298"/>
            <a:ext cx="0" cy="4976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E6519E0-3E76-4DCC-9F3D-E3EDE799CDE6}"/>
              </a:ext>
            </a:extLst>
          </p:cNvPr>
          <p:cNvSpPr txBox="1"/>
          <p:nvPr/>
        </p:nvSpPr>
        <p:spPr>
          <a:xfrm>
            <a:off x="8760966" y="5852381"/>
            <a:ext cx="722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글 수정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DDE8A6C-67B1-4CC7-A73E-F7BA1329A6D9}"/>
              </a:ext>
            </a:extLst>
          </p:cNvPr>
          <p:cNvSpPr/>
          <p:nvPr/>
        </p:nvSpPr>
        <p:spPr>
          <a:xfrm>
            <a:off x="6960881" y="4848571"/>
            <a:ext cx="1376028" cy="50808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3108797-E74C-4537-AB96-01BDD5699A68}"/>
              </a:ext>
            </a:extLst>
          </p:cNvPr>
          <p:cNvCxnSpPr>
            <a:cxnSpLocks/>
          </p:cNvCxnSpPr>
          <p:nvPr/>
        </p:nvCxnSpPr>
        <p:spPr>
          <a:xfrm>
            <a:off x="7464071" y="5344298"/>
            <a:ext cx="0" cy="4976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10A52DB-024B-41B8-9871-AF6FF7860EE2}"/>
              </a:ext>
            </a:extLst>
          </p:cNvPr>
          <p:cNvSpPr txBox="1"/>
          <p:nvPr/>
        </p:nvSpPr>
        <p:spPr>
          <a:xfrm>
            <a:off x="7200114" y="5841917"/>
            <a:ext cx="1041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뒤로 가기</a:t>
            </a:r>
          </a:p>
        </p:txBody>
      </p:sp>
    </p:spTree>
    <p:extLst>
      <p:ext uri="{BB962C8B-B14F-4D97-AF65-F5344CB8AC3E}">
        <p14:creationId xmlns:p14="http://schemas.microsoft.com/office/powerpoint/2010/main" val="352248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46D726-859C-4874-857F-45456B3DABCF}"/>
              </a:ext>
            </a:extLst>
          </p:cNvPr>
          <p:cNvSpPr txBox="1"/>
          <p:nvPr/>
        </p:nvSpPr>
        <p:spPr>
          <a:xfrm>
            <a:off x="222422" y="2224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준비물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98451F-EB33-4154-A0AC-CBCA889C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83" y="1593662"/>
            <a:ext cx="6211955" cy="310808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44D86D-F463-4E6F-9C49-D211EDC18846}"/>
              </a:ext>
            </a:extLst>
          </p:cNvPr>
          <p:cNvSpPr/>
          <p:nvPr/>
        </p:nvSpPr>
        <p:spPr>
          <a:xfrm>
            <a:off x="2158607" y="3739362"/>
            <a:ext cx="2520781" cy="29765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CBC584B-C8AF-45BE-BA08-A3583168B8D3}"/>
              </a:ext>
            </a:extLst>
          </p:cNvPr>
          <p:cNvCxnSpPr>
            <a:cxnSpLocks/>
          </p:cNvCxnSpPr>
          <p:nvPr/>
        </p:nvCxnSpPr>
        <p:spPr>
          <a:xfrm>
            <a:off x="2632579" y="4037021"/>
            <a:ext cx="0" cy="92022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C3F6A1-5F5F-4AEC-93CA-03FB058AED9F}"/>
              </a:ext>
            </a:extLst>
          </p:cNvPr>
          <p:cNvSpPr txBox="1"/>
          <p:nvPr/>
        </p:nvSpPr>
        <p:spPr>
          <a:xfrm>
            <a:off x="2227466" y="4992245"/>
            <a:ext cx="1312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인기</a:t>
            </a:r>
            <a:r>
              <a:rPr lang="en-US" altLang="ko-KR" sz="1100" dirty="0"/>
              <a:t> </a:t>
            </a:r>
            <a:r>
              <a:rPr lang="ko-KR" altLang="en-US" sz="1100" dirty="0"/>
              <a:t>검색어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7B91988-27EA-4615-9742-93CC5E7B29A7}"/>
              </a:ext>
            </a:extLst>
          </p:cNvPr>
          <p:cNvSpPr/>
          <p:nvPr/>
        </p:nvSpPr>
        <p:spPr>
          <a:xfrm>
            <a:off x="1802617" y="3238922"/>
            <a:ext cx="3232762" cy="43103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FCDED0E-C414-4C40-9313-B999AD2A3187}"/>
              </a:ext>
            </a:extLst>
          </p:cNvPr>
          <p:cNvCxnSpPr>
            <a:cxnSpLocks/>
          </p:cNvCxnSpPr>
          <p:nvPr/>
        </p:nvCxnSpPr>
        <p:spPr>
          <a:xfrm>
            <a:off x="4827367" y="3669957"/>
            <a:ext cx="0" cy="154979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BB695E-5A91-4066-A644-968836E91AE2}"/>
              </a:ext>
            </a:extLst>
          </p:cNvPr>
          <p:cNvSpPr txBox="1"/>
          <p:nvPr/>
        </p:nvSpPr>
        <p:spPr>
          <a:xfrm>
            <a:off x="4679388" y="5253855"/>
            <a:ext cx="1312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검색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697D2C-F0C8-45A8-8AFF-383DC128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911" y="1443377"/>
            <a:ext cx="5209706" cy="402212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0D63D1-F17F-4309-81A8-D0A8760FE764}"/>
              </a:ext>
            </a:extLst>
          </p:cNvPr>
          <p:cNvSpPr/>
          <p:nvPr/>
        </p:nvSpPr>
        <p:spPr>
          <a:xfrm>
            <a:off x="8550877" y="4397927"/>
            <a:ext cx="716692" cy="29765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F2D10A2-5942-4102-8417-FBE197AD4C97}"/>
              </a:ext>
            </a:extLst>
          </p:cNvPr>
          <p:cNvCxnSpPr>
            <a:cxnSpLocks/>
          </p:cNvCxnSpPr>
          <p:nvPr/>
        </p:nvCxnSpPr>
        <p:spPr>
          <a:xfrm>
            <a:off x="9143833" y="4695586"/>
            <a:ext cx="0" cy="93291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7FCBFE-A8AA-4972-9D45-DB12CF88C36D}"/>
              </a:ext>
            </a:extLst>
          </p:cNvPr>
          <p:cNvSpPr txBox="1"/>
          <p:nvPr/>
        </p:nvSpPr>
        <p:spPr>
          <a:xfrm>
            <a:off x="8909222" y="5664552"/>
            <a:ext cx="2199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네이버 쇼핑 해당 품목으로 이동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7114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F1E049-E107-47EF-9978-820A5498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870" y="0"/>
            <a:ext cx="3988260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7363892-4BBB-4153-AD9E-211BA72B172C}"/>
              </a:ext>
            </a:extLst>
          </p:cNvPr>
          <p:cNvSpPr/>
          <p:nvPr/>
        </p:nvSpPr>
        <p:spPr>
          <a:xfrm>
            <a:off x="4761470" y="1660323"/>
            <a:ext cx="2699203" cy="68484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0ABC8-DE1A-4820-9921-16EA6DA59BF6}"/>
              </a:ext>
            </a:extLst>
          </p:cNvPr>
          <p:cNvSpPr txBox="1"/>
          <p:nvPr/>
        </p:nvSpPr>
        <p:spPr>
          <a:xfrm>
            <a:off x="7924800" y="1939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B85C9EF-D00C-4B25-8B4E-0BE96931810F}"/>
              </a:ext>
            </a:extLst>
          </p:cNvPr>
          <p:cNvCxnSpPr/>
          <p:nvPr/>
        </p:nvCxnSpPr>
        <p:spPr>
          <a:xfrm>
            <a:off x="7460673" y="1865870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85AA7D-028D-480E-96E3-9A42701919D3}"/>
              </a:ext>
            </a:extLst>
          </p:cNvPr>
          <p:cNvSpPr txBox="1"/>
          <p:nvPr/>
        </p:nvSpPr>
        <p:spPr>
          <a:xfrm>
            <a:off x="8109531" y="1735065"/>
            <a:ext cx="317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실제 존재하는 이메일 입력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260F4D-CCF2-4EA4-A70B-9B6E01322130}"/>
              </a:ext>
            </a:extLst>
          </p:cNvPr>
          <p:cNvSpPr/>
          <p:nvPr/>
        </p:nvSpPr>
        <p:spPr>
          <a:xfrm>
            <a:off x="4761470" y="2875214"/>
            <a:ext cx="2699203" cy="152379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1816E65-4075-4993-9F31-DC32BD48C265}"/>
              </a:ext>
            </a:extLst>
          </p:cNvPr>
          <p:cNvSpPr/>
          <p:nvPr/>
        </p:nvSpPr>
        <p:spPr>
          <a:xfrm>
            <a:off x="4761470" y="2380490"/>
            <a:ext cx="2699203" cy="33548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DAE595-E2D6-438F-84BB-234A7DBA1E96}"/>
              </a:ext>
            </a:extLst>
          </p:cNvPr>
          <p:cNvCxnSpPr/>
          <p:nvPr/>
        </p:nvCxnSpPr>
        <p:spPr>
          <a:xfrm>
            <a:off x="7460673" y="2518718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76CCF0-91D8-42D0-8A8D-7C34674D3262}"/>
              </a:ext>
            </a:extLst>
          </p:cNvPr>
          <p:cNvSpPr txBox="1"/>
          <p:nvPr/>
        </p:nvSpPr>
        <p:spPr>
          <a:xfrm>
            <a:off x="8120273" y="2387913"/>
            <a:ext cx="317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이메일 인증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FE99DB6-85D1-43E0-8756-16743EE61A91}"/>
              </a:ext>
            </a:extLst>
          </p:cNvPr>
          <p:cNvCxnSpPr/>
          <p:nvPr/>
        </p:nvCxnSpPr>
        <p:spPr>
          <a:xfrm>
            <a:off x="7460672" y="3626811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60FB74-B6E4-402A-BB32-AC4FB4143D46}"/>
              </a:ext>
            </a:extLst>
          </p:cNvPr>
          <p:cNvSpPr txBox="1"/>
          <p:nvPr/>
        </p:nvSpPr>
        <p:spPr>
          <a:xfrm>
            <a:off x="8109531" y="3496006"/>
            <a:ext cx="317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비밀번호 입력</a:t>
            </a:r>
            <a:r>
              <a:rPr lang="en-US" altLang="ko-KR" sz="1100" dirty="0"/>
              <a:t>, </a:t>
            </a:r>
            <a:r>
              <a:rPr lang="ko-KR" altLang="en-US" sz="1100" dirty="0"/>
              <a:t>확인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08FE08-F012-49D3-A208-435F33086C71}"/>
              </a:ext>
            </a:extLst>
          </p:cNvPr>
          <p:cNvSpPr/>
          <p:nvPr/>
        </p:nvSpPr>
        <p:spPr>
          <a:xfrm>
            <a:off x="4761470" y="4469237"/>
            <a:ext cx="2699202" cy="72844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D772C4-1108-4179-92E9-631732AF0D9D}"/>
              </a:ext>
            </a:extLst>
          </p:cNvPr>
          <p:cNvCxnSpPr/>
          <p:nvPr/>
        </p:nvCxnSpPr>
        <p:spPr>
          <a:xfrm>
            <a:off x="7460672" y="4841892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6EF33F-5957-4C5B-80DC-70921F11AA0D}"/>
              </a:ext>
            </a:extLst>
          </p:cNvPr>
          <p:cNvSpPr txBox="1"/>
          <p:nvPr/>
        </p:nvSpPr>
        <p:spPr>
          <a:xfrm>
            <a:off x="8090129" y="4711087"/>
            <a:ext cx="317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닉네임 입력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F7BB0E6-FCB6-4028-9E6B-75FCC834BDCB}"/>
              </a:ext>
            </a:extLst>
          </p:cNvPr>
          <p:cNvSpPr/>
          <p:nvPr/>
        </p:nvSpPr>
        <p:spPr>
          <a:xfrm>
            <a:off x="4761471" y="5313728"/>
            <a:ext cx="2699201" cy="65367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76D6650-6B66-4BF2-936A-42E16AB2627D}"/>
              </a:ext>
            </a:extLst>
          </p:cNvPr>
          <p:cNvCxnSpPr/>
          <p:nvPr/>
        </p:nvCxnSpPr>
        <p:spPr>
          <a:xfrm>
            <a:off x="7460672" y="5698627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C3AA603-4DCC-4BE3-849A-910BFA12C143}"/>
              </a:ext>
            </a:extLst>
          </p:cNvPr>
          <p:cNvSpPr txBox="1"/>
          <p:nvPr/>
        </p:nvSpPr>
        <p:spPr>
          <a:xfrm>
            <a:off x="8109531" y="5567822"/>
            <a:ext cx="317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전화번호 입력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FF0F32F-B917-40D8-AE1E-CD1C637877B0}"/>
              </a:ext>
            </a:extLst>
          </p:cNvPr>
          <p:cNvSpPr/>
          <p:nvPr/>
        </p:nvSpPr>
        <p:spPr>
          <a:xfrm>
            <a:off x="4761470" y="662420"/>
            <a:ext cx="2699202" cy="82747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AF30F92-7E71-4F17-B1BF-EC20C6A701E0}"/>
              </a:ext>
            </a:extLst>
          </p:cNvPr>
          <p:cNvCxnSpPr/>
          <p:nvPr/>
        </p:nvCxnSpPr>
        <p:spPr>
          <a:xfrm>
            <a:off x="7460672" y="1110048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A9527F-E249-4EDB-AF1E-42EE858181BA}"/>
              </a:ext>
            </a:extLst>
          </p:cNvPr>
          <p:cNvSpPr txBox="1"/>
          <p:nvPr/>
        </p:nvSpPr>
        <p:spPr>
          <a:xfrm>
            <a:off x="8120273" y="979243"/>
            <a:ext cx="317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소셜로그인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889795C-2990-42EC-8747-AFBD07EDCA78}"/>
              </a:ext>
            </a:extLst>
          </p:cNvPr>
          <p:cNvSpPr/>
          <p:nvPr/>
        </p:nvSpPr>
        <p:spPr>
          <a:xfrm>
            <a:off x="4761470" y="6077216"/>
            <a:ext cx="2699201" cy="47814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8820F28-7C97-42EA-997B-8AD1B2ADCFA2}"/>
              </a:ext>
            </a:extLst>
          </p:cNvPr>
          <p:cNvCxnSpPr/>
          <p:nvPr/>
        </p:nvCxnSpPr>
        <p:spPr>
          <a:xfrm>
            <a:off x="7460671" y="6314405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E273DF5-4CA5-4EE3-8F31-B3F2EF2DD191}"/>
              </a:ext>
            </a:extLst>
          </p:cNvPr>
          <p:cNvSpPr txBox="1"/>
          <p:nvPr/>
        </p:nvSpPr>
        <p:spPr>
          <a:xfrm>
            <a:off x="8120271" y="6183600"/>
            <a:ext cx="317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회원 가입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4FD130-9C50-4C32-9876-8944C9B07D72}"/>
              </a:ext>
            </a:extLst>
          </p:cNvPr>
          <p:cNvSpPr/>
          <p:nvPr/>
        </p:nvSpPr>
        <p:spPr>
          <a:xfrm>
            <a:off x="6388444" y="6636114"/>
            <a:ext cx="308918" cy="15392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A41FEC-E549-4BFC-8B83-0BC6E4B358F3}"/>
              </a:ext>
            </a:extLst>
          </p:cNvPr>
          <p:cNvCxnSpPr>
            <a:cxnSpLocks/>
          </p:cNvCxnSpPr>
          <p:nvPr/>
        </p:nvCxnSpPr>
        <p:spPr>
          <a:xfrm>
            <a:off x="6697362" y="6707762"/>
            <a:ext cx="1392766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17B4FB-5B7A-4113-BA6F-B7FE5F1CBD0D}"/>
              </a:ext>
            </a:extLst>
          </p:cNvPr>
          <p:cNvSpPr txBox="1"/>
          <p:nvPr/>
        </p:nvSpPr>
        <p:spPr>
          <a:xfrm>
            <a:off x="8120271" y="6578119"/>
            <a:ext cx="317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로그인 페이지로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09C14E-D0EA-4854-B5A8-818A3DF73E89}"/>
              </a:ext>
            </a:extLst>
          </p:cNvPr>
          <p:cNvSpPr txBox="1"/>
          <p:nvPr/>
        </p:nvSpPr>
        <p:spPr>
          <a:xfrm>
            <a:off x="222422" y="2224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51716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E5E221-EDF0-4321-BA6F-726C592C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689" y="868820"/>
            <a:ext cx="3208621" cy="5120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3501E-BCCC-4353-84F1-61232F1A30F7}"/>
              </a:ext>
            </a:extLst>
          </p:cNvPr>
          <p:cNvSpPr txBox="1"/>
          <p:nvPr/>
        </p:nvSpPr>
        <p:spPr>
          <a:xfrm>
            <a:off x="222422" y="2224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ED2A5F-360B-4348-9103-7A4358AA5BE3}"/>
              </a:ext>
            </a:extLst>
          </p:cNvPr>
          <p:cNvSpPr/>
          <p:nvPr/>
        </p:nvSpPr>
        <p:spPr>
          <a:xfrm>
            <a:off x="4746398" y="1526059"/>
            <a:ext cx="2699202" cy="115007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2061A73-D49E-45B4-A50A-55860EE9BCCD}"/>
              </a:ext>
            </a:extLst>
          </p:cNvPr>
          <p:cNvCxnSpPr/>
          <p:nvPr/>
        </p:nvCxnSpPr>
        <p:spPr>
          <a:xfrm>
            <a:off x="7429780" y="2104767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EFB15D-1615-4AAF-843D-A42C81FDCDB5}"/>
              </a:ext>
            </a:extLst>
          </p:cNvPr>
          <p:cNvSpPr txBox="1"/>
          <p:nvPr/>
        </p:nvSpPr>
        <p:spPr>
          <a:xfrm>
            <a:off x="8089381" y="1973962"/>
            <a:ext cx="1264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로그인 정보 입력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D79E72B-8100-42F6-9575-CAB60A0B35F2}"/>
              </a:ext>
            </a:extLst>
          </p:cNvPr>
          <p:cNvSpPr/>
          <p:nvPr/>
        </p:nvSpPr>
        <p:spPr>
          <a:xfrm>
            <a:off x="4746399" y="4689391"/>
            <a:ext cx="2699202" cy="105628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6B4FE14-4CEF-4C08-BC5F-E660874CAF56}"/>
              </a:ext>
            </a:extLst>
          </p:cNvPr>
          <p:cNvCxnSpPr>
            <a:cxnSpLocks/>
          </p:cNvCxnSpPr>
          <p:nvPr/>
        </p:nvCxnSpPr>
        <p:spPr>
          <a:xfrm>
            <a:off x="7445601" y="5365834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C4C438-8AF2-4D00-A15D-1F472DC75183}"/>
              </a:ext>
            </a:extLst>
          </p:cNvPr>
          <p:cNvSpPr txBox="1"/>
          <p:nvPr/>
        </p:nvSpPr>
        <p:spPr>
          <a:xfrm>
            <a:off x="8105202" y="5235029"/>
            <a:ext cx="3175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소셜로그인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4087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3501E-BCCC-4353-84F1-61232F1A30F7}"/>
              </a:ext>
            </a:extLst>
          </p:cNvPr>
          <p:cNvSpPr txBox="1"/>
          <p:nvPr/>
        </p:nvSpPr>
        <p:spPr>
          <a:xfrm>
            <a:off x="222422" y="222421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비밀번호 찾기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8E3B12-CC83-4351-ADDE-3E073071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8" y="2044261"/>
            <a:ext cx="3544202" cy="331317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BD6FCC7-8AE9-48E5-9CD1-1230AC3557EF}"/>
              </a:ext>
            </a:extLst>
          </p:cNvPr>
          <p:cNvSpPr/>
          <p:nvPr/>
        </p:nvSpPr>
        <p:spPr>
          <a:xfrm>
            <a:off x="705738" y="3231292"/>
            <a:ext cx="2699202" cy="139103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CAB30C-98DF-463A-A533-804F1F56FEFD}"/>
              </a:ext>
            </a:extLst>
          </p:cNvPr>
          <p:cNvCxnSpPr>
            <a:cxnSpLocks/>
          </p:cNvCxnSpPr>
          <p:nvPr/>
        </p:nvCxnSpPr>
        <p:spPr>
          <a:xfrm>
            <a:off x="3389120" y="4050956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E5AF61-B0C7-4CCA-84C1-082DF46C3046}"/>
              </a:ext>
            </a:extLst>
          </p:cNvPr>
          <p:cNvSpPr txBox="1"/>
          <p:nvPr/>
        </p:nvSpPr>
        <p:spPr>
          <a:xfrm>
            <a:off x="4048720" y="3920151"/>
            <a:ext cx="2185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등록된 전화번호로 아이디 찾기</a:t>
            </a:r>
            <a:endParaRPr lang="ko-KR" altLang="en-US" sz="11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DCAF27E-89F8-483A-9C58-61D4A79A8290}"/>
              </a:ext>
            </a:extLst>
          </p:cNvPr>
          <p:cNvSpPr/>
          <p:nvPr/>
        </p:nvSpPr>
        <p:spPr>
          <a:xfrm>
            <a:off x="2332997" y="4825313"/>
            <a:ext cx="323706" cy="16456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159C15-4724-41A7-99B1-C35047F67A1F}"/>
              </a:ext>
            </a:extLst>
          </p:cNvPr>
          <p:cNvCxnSpPr>
            <a:cxnSpLocks/>
          </p:cNvCxnSpPr>
          <p:nvPr/>
        </p:nvCxnSpPr>
        <p:spPr>
          <a:xfrm>
            <a:off x="2656703" y="4901513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E8F082-9D07-46FB-A255-7BDB82A47891}"/>
              </a:ext>
            </a:extLst>
          </p:cNvPr>
          <p:cNvSpPr txBox="1"/>
          <p:nvPr/>
        </p:nvSpPr>
        <p:spPr>
          <a:xfrm>
            <a:off x="3286160" y="4777208"/>
            <a:ext cx="2185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로그인 페이지로 이동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82B010-5FF2-4A43-853E-5F52B9D1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3" y="1927653"/>
            <a:ext cx="3203087" cy="383677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67CB3F-4847-43AA-8529-36D1802E215D}"/>
              </a:ext>
            </a:extLst>
          </p:cNvPr>
          <p:cNvSpPr/>
          <p:nvPr/>
        </p:nvSpPr>
        <p:spPr>
          <a:xfrm>
            <a:off x="6554072" y="2969682"/>
            <a:ext cx="2699202" cy="139103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041F62-CE20-49C4-AC41-7FBAA11C8477}"/>
              </a:ext>
            </a:extLst>
          </p:cNvPr>
          <p:cNvCxnSpPr>
            <a:cxnSpLocks/>
          </p:cNvCxnSpPr>
          <p:nvPr/>
        </p:nvCxnSpPr>
        <p:spPr>
          <a:xfrm>
            <a:off x="9237454" y="3789346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9A1DE2-5B31-43A0-AEE1-1B4FDAA2247E}"/>
              </a:ext>
            </a:extLst>
          </p:cNvPr>
          <p:cNvSpPr txBox="1"/>
          <p:nvPr/>
        </p:nvSpPr>
        <p:spPr>
          <a:xfrm>
            <a:off x="9897054" y="3658541"/>
            <a:ext cx="17121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이메일로 인증번호 받아 비밀번호 찾기</a:t>
            </a:r>
            <a:endParaRPr lang="ko-KR" altLang="en-US" sz="11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DCD350B-0EA5-49B6-9D98-A024926CD7DC}"/>
              </a:ext>
            </a:extLst>
          </p:cNvPr>
          <p:cNvSpPr/>
          <p:nvPr/>
        </p:nvSpPr>
        <p:spPr>
          <a:xfrm>
            <a:off x="8185932" y="4395506"/>
            <a:ext cx="323706" cy="16456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8839399-CFAF-4FBB-8D1E-102885E42FFF}"/>
              </a:ext>
            </a:extLst>
          </p:cNvPr>
          <p:cNvCxnSpPr>
            <a:cxnSpLocks/>
          </p:cNvCxnSpPr>
          <p:nvPr/>
        </p:nvCxnSpPr>
        <p:spPr>
          <a:xfrm>
            <a:off x="8509638" y="4471706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4B79F68-A2E2-44AA-AC70-586BECCF3EBF}"/>
              </a:ext>
            </a:extLst>
          </p:cNvPr>
          <p:cNvSpPr txBox="1"/>
          <p:nvPr/>
        </p:nvSpPr>
        <p:spPr>
          <a:xfrm>
            <a:off x="9139095" y="4347401"/>
            <a:ext cx="2185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3149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9D4E9A-CA38-4AB1-95B5-9E0B1FE7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31" y="0"/>
            <a:ext cx="727433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8D19A-8C1C-47C7-8021-0A504518B469}"/>
              </a:ext>
            </a:extLst>
          </p:cNvPr>
          <p:cNvSpPr txBox="1"/>
          <p:nvPr/>
        </p:nvSpPr>
        <p:spPr>
          <a:xfrm>
            <a:off x="222422" y="2224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B56CDC-3A96-40B9-9657-2A7B0B936F03}"/>
              </a:ext>
            </a:extLst>
          </p:cNvPr>
          <p:cNvSpPr/>
          <p:nvPr/>
        </p:nvSpPr>
        <p:spPr>
          <a:xfrm>
            <a:off x="2885140" y="3824812"/>
            <a:ext cx="6480533" cy="295698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74E362-4E26-40AB-B99A-072BE8644106}"/>
              </a:ext>
            </a:extLst>
          </p:cNvPr>
          <p:cNvSpPr/>
          <p:nvPr/>
        </p:nvSpPr>
        <p:spPr>
          <a:xfrm>
            <a:off x="4746397" y="2133355"/>
            <a:ext cx="2699203" cy="33548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88C4352-E099-4A3C-9C60-1071B16361E5}"/>
              </a:ext>
            </a:extLst>
          </p:cNvPr>
          <p:cNvCxnSpPr/>
          <p:nvPr/>
        </p:nvCxnSpPr>
        <p:spPr>
          <a:xfrm>
            <a:off x="7457303" y="2378676"/>
            <a:ext cx="22758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D62806-62F1-4B95-B0A6-AF7CB3492D0C}"/>
              </a:ext>
            </a:extLst>
          </p:cNvPr>
          <p:cNvCxnSpPr/>
          <p:nvPr/>
        </p:nvCxnSpPr>
        <p:spPr>
          <a:xfrm>
            <a:off x="9365673" y="4372231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E10E0C-F036-4328-AC2F-F2D139F680FE}"/>
              </a:ext>
            </a:extLst>
          </p:cNvPr>
          <p:cNvSpPr txBox="1"/>
          <p:nvPr/>
        </p:nvSpPr>
        <p:spPr>
          <a:xfrm>
            <a:off x="9744871" y="2247871"/>
            <a:ext cx="2275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인기 캠핑장 </a:t>
            </a:r>
            <a:r>
              <a:rPr lang="en-US" altLang="ko-KR" sz="1100" dirty="0"/>
              <a:t>-&gt; </a:t>
            </a:r>
            <a:r>
              <a:rPr lang="ko-KR" altLang="en-US" sz="1100" dirty="0"/>
              <a:t>유저가 가장 많이 저장한 캠핑장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C3441-928E-4476-805E-B297D02BF8AC}"/>
              </a:ext>
            </a:extLst>
          </p:cNvPr>
          <p:cNvSpPr txBox="1"/>
          <p:nvPr/>
        </p:nvSpPr>
        <p:spPr>
          <a:xfrm>
            <a:off x="9995130" y="4241426"/>
            <a:ext cx="2102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검색 내용 선택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A41A08-9665-4BC9-8753-3F8951F737E8}"/>
              </a:ext>
            </a:extLst>
          </p:cNvPr>
          <p:cNvSpPr/>
          <p:nvPr/>
        </p:nvSpPr>
        <p:spPr>
          <a:xfrm>
            <a:off x="8433486" y="3305441"/>
            <a:ext cx="809369" cy="3459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FF1D36A-ED17-4FD9-8C2E-8E9B8C612F98}"/>
              </a:ext>
            </a:extLst>
          </p:cNvPr>
          <p:cNvCxnSpPr>
            <a:cxnSpLocks/>
          </p:cNvCxnSpPr>
          <p:nvPr/>
        </p:nvCxnSpPr>
        <p:spPr>
          <a:xfrm>
            <a:off x="9242855" y="3475335"/>
            <a:ext cx="667264" cy="92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4D2C7A-377D-4402-8233-8E739F605F60}"/>
              </a:ext>
            </a:extLst>
          </p:cNvPr>
          <p:cNvSpPr txBox="1"/>
          <p:nvPr/>
        </p:nvSpPr>
        <p:spPr>
          <a:xfrm>
            <a:off x="9910119" y="3343015"/>
            <a:ext cx="21021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검색 내용에 해당하는 </a:t>
            </a:r>
            <a:r>
              <a:rPr lang="ko-KR" altLang="en-US" sz="1100" dirty="0" err="1"/>
              <a:t>캠핑장리스트</a:t>
            </a:r>
            <a:r>
              <a:rPr lang="ko-KR" altLang="en-US" sz="1100" dirty="0"/>
              <a:t> 하단에 표시</a:t>
            </a:r>
          </a:p>
        </p:txBody>
      </p:sp>
    </p:spTree>
    <p:extLst>
      <p:ext uri="{BB962C8B-B14F-4D97-AF65-F5344CB8AC3E}">
        <p14:creationId xmlns:p14="http://schemas.microsoft.com/office/powerpoint/2010/main" val="120864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000A4C-0E85-4496-B11C-5CC78C79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2" y="0"/>
            <a:ext cx="435155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7B7B34-CE71-452F-847D-8B5A3D47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615" y="0"/>
            <a:ext cx="42441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422AB-9812-455E-808A-EB99D2BE29CA}"/>
              </a:ext>
            </a:extLst>
          </p:cNvPr>
          <p:cNvSpPr txBox="1"/>
          <p:nvPr/>
        </p:nvSpPr>
        <p:spPr>
          <a:xfrm>
            <a:off x="222422" y="2224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976384C-9DC7-4E5F-A7BF-CA379943A098}"/>
              </a:ext>
            </a:extLst>
          </p:cNvPr>
          <p:cNvSpPr/>
          <p:nvPr/>
        </p:nvSpPr>
        <p:spPr>
          <a:xfrm>
            <a:off x="5185896" y="61105"/>
            <a:ext cx="516748" cy="26017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EB5C68B-E0C6-4374-89C8-0265E53A11ED}"/>
              </a:ext>
            </a:extLst>
          </p:cNvPr>
          <p:cNvCxnSpPr>
            <a:cxnSpLocks/>
          </p:cNvCxnSpPr>
          <p:nvPr/>
        </p:nvCxnSpPr>
        <p:spPr>
          <a:xfrm>
            <a:off x="5425790" y="321275"/>
            <a:ext cx="479301" cy="35159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48BEDF-231C-4E16-8311-028CBC06ECAD}"/>
              </a:ext>
            </a:extLst>
          </p:cNvPr>
          <p:cNvSpPr txBox="1"/>
          <p:nvPr/>
        </p:nvSpPr>
        <p:spPr>
          <a:xfrm>
            <a:off x="5812291" y="672871"/>
            <a:ext cx="1050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정렬 방법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8C247E-F0B9-473A-AD90-E52483E8A29B}"/>
              </a:ext>
            </a:extLst>
          </p:cNvPr>
          <p:cNvSpPr/>
          <p:nvPr/>
        </p:nvSpPr>
        <p:spPr>
          <a:xfrm>
            <a:off x="10419725" y="61104"/>
            <a:ext cx="516748" cy="26017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84311D-5A26-45F5-9F86-CEF1DE87DA6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616109" y="321275"/>
            <a:ext cx="4061990" cy="4824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06AA0DF-A1C5-41FE-A35A-2803218BF2A4}"/>
              </a:ext>
            </a:extLst>
          </p:cNvPr>
          <p:cNvSpPr/>
          <p:nvPr/>
        </p:nvSpPr>
        <p:spPr>
          <a:xfrm>
            <a:off x="4275614" y="2981419"/>
            <a:ext cx="722693" cy="24369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DEAD89B-AA2C-4006-B641-F06EE21658AF}"/>
              </a:ext>
            </a:extLst>
          </p:cNvPr>
          <p:cNvCxnSpPr>
            <a:cxnSpLocks/>
          </p:cNvCxnSpPr>
          <p:nvPr/>
        </p:nvCxnSpPr>
        <p:spPr>
          <a:xfrm>
            <a:off x="4618768" y="3225114"/>
            <a:ext cx="1318515" cy="6178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991626-DF57-4B8C-AAB0-A64F488ABBAA}"/>
              </a:ext>
            </a:extLst>
          </p:cNvPr>
          <p:cNvSpPr txBox="1"/>
          <p:nvPr/>
        </p:nvSpPr>
        <p:spPr>
          <a:xfrm>
            <a:off x="5905091" y="3714858"/>
            <a:ext cx="1255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캠핑장을 일정에 추가하기</a:t>
            </a:r>
            <a:endParaRPr lang="ko-KR" altLang="en-US" sz="11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DC51C83-FE3B-402E-AF6F-66C00AA3748F}"/>
              </a:ext>
            </a:extLst>
          </p:cNvPr>
          <p:cNvSpPr/>
          <p:nvPr/>
        </p:nvSpPr>
        <p:spPr>
          <a:xfrm>
            <a:off x="5002506" y="2979360"/>
            <a:ext cx="722693" cy="24369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AF3737-74F7-42A7-BF14-48D990756A31}"/>
              </a:ext>
            </a:extLst>
          </p:cNvPr>
          <p:cNvCxnSpPr>
            <a:cxnSpLocks/>
          </p:cNvCxnSpPr>
          <p:nvPr/>
        </p:nvCxnSpPr>
        <p:spPr>
          <a:xfrm>
            <a:off x="5723176" y="3100925"/>
            <a:ext cx="214107" cy="92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A3BD95-D872-47BE-8938-6545728A93A3}"/>
              </a:ext>
            </a:extLst>
          </p:cNvPr>
          <p:cNvSpPr txBox="1"/>
          <p:nvPr/>
        </p:nvSpPr>
        <p:spPr>
          <a:xfrm>
            <a:off x="5905091" y="2927698"/>
            <a:ext cx="1101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해당 캠핑장을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41384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674185-8AC6-4719-9181-DB3E0AF7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67" y="0"/>
            <a:ext cx="453586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857C9F-268C-4BF0-85E4-136B34DF1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65" y="1705762"/>
            <a:ext cx="5248708" cy="344647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8F1D1E4-D2D6-4500-AEEA-7A42BE4E1727}"/>
              </a:ext>
            </a:extLst>
          </p:cNvPr>
          <p:cNvSpPr/>
          <p:nvPr/>
        </p:nvSpPr>
        <p:spPr>
          <a:xfrm>
            <a:off x="2224392" y="4491682"/>
            <a:ext cx="1068684" cy="43248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E81B9E-4A6D-4060-8C05-182B5B446A52}"/>
              </a:ext>
            </a:extLst>
          </p:cNvPr>
          <p:cNvCxnSpPr>
            <a:cxnSpLocks/>
          </p:cNvCxnSpPr>
          <p:nvPr/>
        </p:nvCxnSpPr>
        <p:spPr>
          <a:xfrm>
            <a:off x="2567546" y="4924167"/>
            <a:ext cx="1318515" cy="6178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E0A91F9-A033-4C77-BEC0-2AF11079B027}"/>
              </a:ext>
            </a:extLst>
          </p:cNvPr>
          <p:cNvSpPr txBox="1"/>
          <p:nvPr/>
        </p:nvSpPr>
        <p:spPr>
          <a:xfrm>
            <a:off x="3853869" y="5413911"/>
            <a:ext cx="1255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해당 캠핑장을 일정에 추가하기</a:t>
            </a:r>
            <a:endParaRPr lang="ko-KR" altLang="en-US" sz="11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52B8D0F-32CB-43D9-BDBF-C02C26AFEE95}"/>
              </a:ext>
            </a:extLst>
          </p:cNvPr>
          <p:cNvSpPr/>
          <p:nvPr/>
        </p:nvSpPr>
        <p:spPr>
          <a:xfrm>
            <a:off x="3458008" y="4491681"/>
            <a:ext cx="1068684" cy="43248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5102945-53EA-4FF4-92D9-DD28269B126C}"/>
              </a:ext>
            </a:extLst>
          </p:cNvPr>
          <p:cNvCxnSpPr>
            <a:cxnSpLocks/>
          </p:cNvCxnSpPr>
          <p:nvPr/>
        </p:nvCxnSpPr>
        <p:spPr>
          <a:xfrm>
            <a:off x="3801162" y="4924166"/>
            <a:ext cx="1318515" cy="6178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0DD34B-CA8E-46DD-BC5B-16B33CEE5D90}"/>
              </a:ext>
            </a:extLst>
          </p:cNvPr>
          <p:cNvSpPr txBox="1"/>
          <p:nvPr/>
        </p:nvSpPr>
        <p:spPr>
          <a:xfrm>
            <a:off x="5087485" y="5413910"/>
            <a:ext cx="1255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해당 캠핑장을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로 이동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571AD5-7142-4C21-AB80-8D4F08CBD792}"/>
              </a:ext>
            </a:extLst>
          </p:cNvPr>
          <p:cNvSpPr/>
          <p:nvPr/>
        </p:nvSpPr>
        <p:spPr>
          <a:xfrm>
            <a:off x="6259202" y="1710294"/>
            <a:ext cx="5819591" cy="394854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168A1F-547B-4C4E-A6F6-090F800A84CF}"/>
              </a:ext>
            </a:extLst>
          </p:cNvPr>
          <p:cNvCxnSpPr>
            <a:cxnSpLocks/>
          </p:cNvCxnSpPr>
          <p:nvPr/>
        </p:nvCxnSpPr>
        <p:spPr>
          <a:xfrm flipV="1">
            <a:off x="8430490" y="1246910"/>
            <a:ext cx="0" cy="4294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8969AE-D407-4506-AFFE-B4E542943BD3}"/>
              </a:ext>
            </a:extLst>
          </p:cNvPr>
          <p:cNvSpPr txBox="1"/>
          <p:nvPr/>
        </p:nvSpPr>
        <p:spPr>
          <a:xfrm>
            <a:off x="7251477" y="986114"/>
            <a:ext cx="3118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캠핑장 위치 핑</a:t>
            </a:r>
            <a:r>
              <a:rPr lang="en-US" altLang="ko-KR" sz="1100" dirty="0"/>
              <a:t>,</a:t>
            </a:r>
            <a:r>
              <a:rPr lang="ko-KR" altLang="en-US" sz="1100" dirty="0"/>
              <a:t> 주변 편의시설 보여주기</a:t>
            </a:r>
          </a:p>
        </p:txBody>
      </p:sp>
    </p:spTree>
    <p:extLst>
      <p:ext uri="{BB962C8B-B14F-4D97-AF65-F5344CB8AC3E}">
        <p14:creationId xmlns:p14="http://schemas.microsoft.com/office/powerpoint/2010/main" val="193706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5AAFAE-EB71-41A8-BA3D-33A2E3CC2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54" y="812422"/>
            <a:ext cx="8760691" cy="5233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28EFF-C6BB-479A-9FFB-130530E3DC2E}"/>
              </a:ext>
            </a:extLst>
          </p:cNvPr>
          <p:cNvSpPr txBox="1"/>
          <p:nvPr/>
        </p:nvSpPr>
        <p:spPr>
          <a:xfrm>
            <a:off x="222422" y="22242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일정 추가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7348AC-A105-4257-9147-B7714DFDC120}"/>
              </a:ext>
            </a:extLst>
          </p:cNvPr>
          <p:cNvSpPr/>
          <p:nvPr/>
        </p:nvSpPr>
        <p:spPr>
          <a:xfrm>
            <a:off x="4334005" y="2639982"/>
            <a:ext cx="3457184" cy="94965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99D9D4F-B198-4549-A67F-7C6BCAD2BC1B}"/>
              </a:ext>
            </a:extLst>
          </p:cNvPr>
          <p:cNvCxnSpPr>
            <a:cxnSpLocks/>
          </p:cNvCxnSpPr>
          <p:nvPr/>
        </p:nvCxnSpPr>
        <p:spPr>
          <a:xfrm>
            <a:off x="7791189" y="2885303"/>
            <a:ext cx="2749463" cy="520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617BB4-D972-461A-8F88-EC0D65E5674E}"/>
              </a:ext>
            </a:extLst>
          </p:cNvPr>
          <p:cNvSpPr txBox="1"/>
          <p:nvPr/>
        </p:nvSpPr>
        <p:spPr>
          <a:xfrm>
            <a:off x="10590756" y="2754498"/>
            <a:ext cx="10960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캠핑 계획 날짜와 </a:t>
            </a:r>
            <a:r>
              <a:rPr lang="en-US" altLang="ko-KR" sz="1100" dirty="0"/>
              <a:t>schedule </a:t>
            </a:r>
            <a:r>
              <a:rPr lang="ko-KR" altLang="en-US" sz="1100" dirty="0"/>
              <a:t>제목 입력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326C88-0DBC-4968-BA84-5920AE648DA1}"/>
              </a:ext>
            </a:extLst>
          </p:cNvPr>
          <p:cNvSpPr/>
          <p:nvPr/>
        </p:nvSpPr>
        <p:spPr>
          <a:xfrm>
            <a:off x="4960307" y="3727854"/>
            <a:ext cx="1179534" cy="48089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26E84AD-B735-4281-A361-79DEBCE51822}"/>
              </a:ext>
            </a:extLst>
          </p:cNvPr>
          <p:cNvCxnSpPr>
            <a:cxnSpLocks/>
          </p:cNvCxnSpPr>
          <p:nvPr/>
        </p:nvCxnSpPr>
        <p:spPr>
          <a:xfrm>
            <a:off x="5523978" y="4208745"/>
            <a:ext cx="0" cy="20451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835C9-D836-4CF2-B2C9-C57DEE813CE4}"/>
              </a:ext>
            </a:extLst>
          </p:cNvPr>
          <p:cNvSpPr txBox="1"/>
          <p:nvPr/>
        </p:nvSpPr>
        <p:spPr>
          <a:xfrm>
            <a:off x="4960307" y="6271531"/>
            <a:ext cx="1135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캠핑 계획 저장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4D508A-65FA-419B-9F26-D18E35D4CBCF}"/>
              </a:ext>
            </a:extLst>
          </p:cNvPr>
          <p:cNvSpPr/>
          <p:nvPr/>
        </p:nvSpPr>
        <p:spPr>
          <a:xfrm>
            <a:off x="6139841" y="3727854"/>
            <a:ext cx="1043835" cy="48089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004BC-4F66-496D-9D30-1D1F601D9774}"/>
              </a:ext>
            </a:extLst>
          </p:cNvPr>
          <p:cNvCxnSpPr>
            <a:cxnSpLocks/>
          </p:cNvCxnSpPr>
          <p:nvPr/>
        </p:nvCxnSpPr>
        <p:spPr>
          <a:xfrm>
            <a:off x="6703512" y="4208745"/>
            <a:ext cx="0" cy="20451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E811FD-23A0-40DC-B98C-D1A03BB0C70D}"/>
              </a:ext>
            </a:extLst>
          </p:cNvPr>
          <p:cNvSpPr txBox="1"/>
          <p:nvPr/>
        </p:nvSpPr>
        <p:spPr>
          <a:xfrm>
            <a:off x="6400801" y="6271531"/>
            <a:ext cx="744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창 닫기</a:t>
            </a:r>
          </a:p>
        </p:txBody>
      </p:sp>
    </p:spTree>
    <p:extLst>
      <p:ext uri="{BB962C8B-B14F-4D97-AF65-F5344CB8AC3E}">
        <p14:creationId xmlns:p14="http://schemas.microsoft.com/office/powerpoint/2010/main" val="2721548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241</Words>
  <Application>Microsoft Office PowerPoint</Application>
  <PresentationFormat>와이드스크린</PresentationFormat>
  <Paragraphs>80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김수빈</dc:creator>
  <cp:lastModifiedBy>김수빈</cp:lastModifiedBy>
  <cp:revision>1</cp:revision>
  <dcterms:created xsi:type="dcterms:W3CDTF">2022-08-17T13:10:30Z</dcterms:created>
  <dcterms:modified xsi:type="dcterms:W3CDTF">2022-08-17T18:37:22Z</dcterms:modified>
</cp:coreProperties>
</file>